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56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6C4E"/>
    <a:srgbClr val="F7AC69"/>
    <a:srgbClr val="F7E07C"/>
    <a:srgbClr val="43968C"/>
    <a:srgbClr val="244C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0"/>
  </p:normalViewPr>
  <p:slideViewPr>
    <p:cSldViewPr snapToGrid="0">
      <p:cViewPr varScale="1">
        <p:scale>
          <a:sx n="130" d="100"/>
          <a:sy n="130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6DAA53-DCE2-5D45-91E1-49A9EC9A4401}" type="datetimeFigureOut">
              <a:rPr lang="en-US" smtClean="0"/>
              <a:t>3/13/23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C65FE9-1C99-7945-A263-F022F3E04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793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Pcangsd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65FE9-1C99-7945-A263-F022F3E041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056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65FE9-1C99-7945-A263-F022F3E041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84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Lush – larva connectivity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65FE9-1C99-7945-A263-F022F3E041C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27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7BAB9-AFF4-7A10-F42B-CA8A51E5F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2A3DA3-432E-434D-FE36-3B7B3A6086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B771E-BC69-EC83-3FF0-4E82B5C5E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8966C-59CA-14D6-5F3A-A236DB69D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EE08B-D95B-F11A-1F37-519010267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80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3503A-675C-75D2-4AB8-685C7786C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16BDF6-A99E-462C-EA71-CECA9CA89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2E1B7-3607-4715-16A9-2EE064D17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4AEA7-B4C7-9A63-02C8-054E565E2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E5C22-6B64-F5E6-E63B-40F1F02D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810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7EC991-9269-21BA-A424-F39B479BB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7080BF-33AC-B166-6CB9-68AAAA445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223F7-1508-80FB-2BE9-3E37D6D4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3DB2F-429B-29D4-C5EC-0BB0D25A8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98CD9-88E4-252D-6576-962A3E599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54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52E4E-28F6-D1C5-3A65-058350109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0F820-31F8-1FC4-9B23-FF77D9E9F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D3FEA-D49B-1941-A8BC-61C78C9B4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1BC48-8041-DDC8-39FC-1DD4DE517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C9CCC-8643-E93B-9E5E-120C1EB4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12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AADD4-B7C9-FC50-04D0-47DC6FC04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07A17A-779F-CE58-4ACD-420FFC3BE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6BA34-04DE-03CE-EB22-8C3C5FCCB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641729-9C4A-A9B4-DDD5-4F53D399A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55389-0B0F-0CF8-A2BA-F3002F106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380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1124E-3BBA-3972-50D6-2AB3E8B0B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AFA45-49C0-6539-5344-10E71837D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0B86E5-E0AB-CC0C-F247-B73091C48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A7F327-3BF6-B037-5F81-7CE03CDB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B57644-14DD-8AC4-56CA-7DA2605F7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9D15F7-9189-71C2-591F-39F07466C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85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C9575-D8A6-0E59-75E2-68A5391A0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D0B47-FE0B-8A99-F437-820EBEEC77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BE3B3-81FD-4147-6DB7-F6351434B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6C9A2E-D571-CDCA-0832-3FA4A27C11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6FAB1F-A7D2-D9D3-88F2-0FA3DBB8C2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ECFB64-39CC-DFB2-D598-A8C164595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FE1065-232E-3EFB-E63E-527E27B77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896031-49EE-B74C-F075-B1A56B865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785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A152-E952-0BD6-AC5A-3F68471AD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F9156F-1D08-C790-75F8-A3E931219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209BAF-B0FB-B130-FC12-5DA0FA574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D68CD2-BC76-292B-9B44-8A5AC4510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44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F9C5B2-7D3C-ADA5-D4CA-E94F8F9C3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8BBFA3-80D7-2C63-66C2-4E5A660E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6391F-B42E-1B6B-53D1-D50530363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93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10FEE-3419-4FCE-27EB-28D0B22BA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6302B-B7CE-A203-7C61-B889DAC94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0106E3-4AE3-4095-07F0-A78DF3F91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5A447-2BC4-77CF-2B01-26861BD60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2F33A3-3C03-C02B-F72A-CED0BC361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B0A269-3D8E-941C-6177-19D6421C8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673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DE659-86AE-DD2A-2FE4-AFC0BC37E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A3BA72-5DD4-ECEE-8B54-B6E43F8694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3D281-EE8D-4BD9-6C20-3D8B8722FE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79DCD5-5907-BF39-D855-DDB20FB24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1BD336-9AD6-0AF3-61DF-4AE0EC7D7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61ABA-3466-487A-F336-A2D442AA5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571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1DEFB7-1297-1E1A-D87C-25E38EBF0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4FEC0-17FF-FC71-FBA9-3DF7FAD36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787FB-4FE7-A208-6F65-DF840C62E9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03AF8-0B86-9544-98CB-1D94F2BE9FAD}" type="datetimeFigureOut">
              <a:rPr lang="en-US" smtClean="0"/>
              <a:t>3/13/23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C757A-83E8-9980-ACB9-B21F60B22D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521EA-0AE5-EAC1-09BE-67AD8AE61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6F4079-70FD-AA41-AD95-2CB4505B7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12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006040-FFFD-C213-6DF0-CB8E4F58A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753" y="2537198"/>
            <a:ext cx="6048755" cy="40375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8F1AF7-0EB6-67A2-D7E2-09FA63751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54564"/>
            <a:ext cx="5873071" cy="38028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93821D-A7FF-E326-7DD5-7E3C47CAE19B}"/>
              </a:ext>
            </a:extLst>
          </p:cNvPr>
          <p:cNvSpPr txBox="1"/>
          <p:nvPr/>
        </p:nvSpPr>
        <p:spPr>
          <a:xfrm>
            <a:off x="793410" y="2886076"/>
            <a:ext cx="4286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C. fornicata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3810EE-9256-176B-4FB6-D092998213CC}"/>
              </a:ext>
            </a:extLst>
          </p:cNvPr>
          <p:cNvSpPr txBox="1"/>
          <p:nvPr/>
        </p:nvSpPr>
        <p:spPr>
          <a:xfrm>
            <a:off x="6711291" y="2842142"/>
            <a:ext cx="4286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C. plana</a:t>
            </a:r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6BC68BAE-B0A0-F093-92FA-8A4AC109F0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57" y="121539"/>
            <a:ext cx="2415659" cy="2415659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0E4B6CB-E133-C320-909B-1DE8F052FA2E}"/>
              </a:ext>
            </a:extLst>
          </p:cNvPr>
          <p:cNvSpPr/>
          <p:nvPr/>
        </p:nvSpPr>
        <p:spPr>
          <a:xfrm>
            <a:off x="1184741" y="5621893"/>
            <a:ext cx="260985" cy="260985"/>
          </a:xfrm>
          <a:prstGeom prst="ellipse">
            <a:avLst/>
          </a:prstGeom>
          <a:solidFill>
            <a:srgbClr val="244C5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13343FD-4DEB-FAFC-2ECD-55824C38CA95}"/>
              </a:ext>
            </a:extLst>
          </p:cNvPr>
          <p:cNvSpPr/>
          <p:nvPr/>
        </p:nvSpPr>
        <p:spPr>
          <a:xfrm>
            <a:off x="2076259" y="5621892"/>
            <a:ext cx="260985" cy="260985"/>
          </a:xfrm>
          <a:prstGeom prst="ellipse">
            <a:avLst/>
          </a:prstGeom>
          <a:solidFill>
            <a:srgbClr val="43968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5E29FD-3F99-59C3-660F-BB4192BAB368}"/>
              </a:ext>
            </a:extLst>
          </p:cNvPr>
          <p:cNvSpPr/>
          <p:nvPr/>
        </p:nvSpPr>
        <p:spPr>
          <a:xfrm>
            <a:off x="7510492" y="5621891"/>
            <a:ext cx="260985" cy="260985"/>
          </a:xfrm>
          <a:prstGeom prst="ellipse">
            <a:avLst/>
          </a:prstGeom>
          <a:solidFill>
            <a:srgbClr val="43968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D3F9236-E6E4-1C6B-EC3C-50C95812D7A8}"/>
              </a:ext>
            </a:extLst>
          </p:cNvPr>
          <p:cNvSpPr/>
          <p:nvPr/>
        </p:nvSpPr>
        <p:spPr>
          <a:xfrm>
            <a:off x="2998224" y="5621890"/>
            <a:ext cx="260985" cy="260985"/>
          </a:xfrm>
          <a:prstGeom prst="ellipse">
            <a:avLst/>
          </a:prstGeom>
          <a:solidFill>
            <a:srgbClr val="F7E07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77FBBA7-FD02-28FC-1D53-9973935FC571}"/>
              </a:ext>
            </a:extLst>
          </p:cNvPr>
          <p:cNvSpPr/>
          <p:nvPr/>
        </p:nvSpPr>
        <p:spPr>
          <a:xfrm>
            <a:off x="8723923" y="5621890"/>
            <a:ext cx="260985" cy="260985"/>
          </a:xfrm>
          <a:prstGeom prst="ellipse">
            <a:avLst/>
          </a:prstGeom>
          <a:solidFill>
            <a:srgbClr val="F7E07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13B9DB2-3C1E-9DC9-796C-72355AB54097}"/>
              </a:ext>
            </a:extLst>
          </p:cNvPr>
          <p:cNvSpPr/>
          <p:nvPr/>
        </p:nvSpPr>
        <p:spPr>
          <a:xfrm>
            <a:off x="3974665" y="5621890"/>
            <a:ext cx="260985" cy="260985"/>
          </a:xfrm>
          <a:prstGeom prst="ellipse">
            <a:avLst/>
          </a:prstGeom>
          <a:solidFill>
            <a:srgbClr val="F7AC6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EECA290-1719-AB2E-3C1E-B45240352C86}"/>
              </a:ext>
            </a:extLst>
          </p:cNvPr>
          <p:cNvSpPr/>
          <p:nvPr/>
        </p:nvSpPr>
        <p:spPr>
          <a:xfrm>
            <a:off x="9673507" y="5621890"/>
            <a:ext cx="260985" cy="260985"/>
          </a:xfrm>
          <a:prstGeom prst="ellipse">
            <a:avLst/>
          </a:prstGeom>
          <a:solidFill>
            <a:srgbClr val="F7AC6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2B94328-3D50-B4A0-13ED-4B15BF4B1AB8}"/>
              </a:ext>
            </a:extLst>
          </p:cNvPr>
          <p:cNvSpPr/>
          <p:nvPr/>
        </p:nvSpPr>
        <p:spPr>
          <a:xfrm>
            <a:off x="4811707" y="5621889"/>
            <a:ext cx="260985" cy="260985"/>
          </a:xfrm>
          <a:prstGeom prst="ellipse">
            <a:avLst/>
          </a:prstGeom>
          <a:solidFill>
            <a:srgbClr val="D36C4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AE96EB9-8567-BD7A-BCE9-CC09055ED7DF}"/>
              </a:ext>
            </a:extLst>
          </p:cNvPr>
          <p:cNvSpPr/>
          <p:nvPr/>
        </p:nvSpPr>
        <p:spPr>
          <a:xfrm>
            <a:off x="10839215" y="5621889"/>
            <a:ext cx="260985" cy="260985"/>
          </a:xfrm>
          <a:prstGeom prst="ellipse">
            <a:avLst/>
          </a:prstGeom>
          <a:solidFill>
            <a:srgbClr val="D36C4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320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904C9E90-7D2F-FE55-E544-17BD110C5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7462" y="1698277"/>
            <a:ext cx="3088110" cy="30881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1183F54-869D-FF17-2601-3D43D9BFC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9883" y="121434"/>
            <a:ext cx="4546600" cy="2298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DD0B8A-D42E-9C2A-93AD-C2DF26D8F3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322"/>
          <a:stretch/>
        </p:blipFill>
        <p:spPr>
          <a:xfrm>
            <a:off x="3049883" y="1892830"/>
            <a:ext cx="4546600" cy="19235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648769-9BC4-3E6E-5733-3DC4F87045D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7414"/>
          <a:stretch/>
        </p:blipFill>
        <p:spPr>
          <a:xfrm>
            <a:off x="3049883" y="3242332"/>
            <a:ext cx="4546600" cy="189839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C476B1-6976-F2EE-C620-D569DBE7496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6322" b="25517"/>
          <a:stretch/>
        </p:blipFill>
        <p:spPr>
          <a:xfrm>
            <a:off x="3049883" y="4625980"/>
            <a:ext cx="4546600" cy="13369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3F89E1C-DC4F-2E57-0160-EC15EEE362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6483" y="151892"/>
            <a:ext cx="4330700" cy="2298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5121E3A-2FAD-0128-9BED-0B5058D0E58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4756"/>
          <a:stretch/>
        </p:blipFill>
        <p:spPr>
          <a:xfrm>
            <a:off x="7596483" y="1892830"/>
            <a:ext cx="4330700" cy="19595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B6576E-E4C1-8187-1FC9-5AFCD4F6401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17414"/>
          <a:stretch/>
        </p:blipFill>
        <p:spPr>
          <a:xfrm>
            <a:off x="7596483" y="3289962"/>
            <a:ext cx="4330700" cy="18983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69CA69B-7254-A9C4-4ACC-D1DB969A8981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16322" b="23992"/>
          <a:stretch/>
        </p:blipFill>
        <p:spPr>
          <a:xfrm>
            <a:off x="7596483" y="4589981"/>
            <a:ext cx="4330700" cy="137201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2EC0059-C694-63A1-0DC4-F0E26C88139C}"/>
              </a:ext>
            </a:extLst>
          </p:cNvPr>
          <p:cNvSpPr txBox="1"/>
          <p:nvPr/>
        </p:nvSpPr>
        <p:spPr>
          <a:xfrm>
            <a:off x="3310233" y="198363"/>
            <a:ext cx="4286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C. fornicata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E13378-C56D-B4C3-9B5C-524524998256}"/>
              </a:ext>
            </a:extLst>
          </p:cNvPr>
          <p:cNvSpPr txBox="1"/>
          <p:nvPr/>
        </p:nvSpPr>
        <p:spPr>
          <a:xfrm>
            <a:off x="7905750" y="198363"/>
            <a:ext cx="4286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C. plana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5DFC15-735E-629C-7F0D-3983706E549F}"/>
              </a:ext>
            </a:extLst>
          </p:cNvPr>
          <p:cNvSpPr/>
          <p:nvPr/>
        </p:nvSpPr>
        <p:spPr>
          <a:xfrm>
            <a:off x="3855668" y="6002172"/>
            <a:ext cx="260985" cy="260985"/>
          </a:xfrm>
          <a:prstGeom prst="ellipse">
            <a:avLst/>
          </a:prstGeom>
          <a:solidFill>
            <a:srgbClr val="244C5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10182ED-0646-E55B-FCD2-E1B85D4846A3}"/>
              </a:ext>
            </a:extLst>
          </p:cNvPr>
          <p:cNvSpPr/>
          <p:nvPr/>
        </p:nvSpPr>
        <p:spPr>
          <a:xfrm>
            <a:off x="4562812" y="6002173"/>
            <a:ext cx="260985" cy="260985"/>
          </a:xfrm>
          <a:prstGeom prst="ellipse">
            <a:avLst/>
          </a:prstGeom>
          <a:solidFill>
            <a:srgbClr val="43968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57CDC50-3F11-B8D7-F8AD-7847AFA6FCAA}"/>
              </a:ext>
            </a:extLst>
          </p:cNvPr>
          <p:cNvSpPr/>
          <p:nvPr/>
        </p:nvSpPr>
        <p:spPr>
          <a:xfrm>
            <a:off x="5310975" y="6002173"/>
            <a:ext cx="260985" cy="260985"/>
          </a:xfrm>
          <a:prstGeom prst="ellipse">
            <a:avLst/>
          </a:prstGeom>
          <a:solidFill>
            <a:srgbClr val="F7E07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85FEC60-E06E-1438-6004-0704D32A3807}"/>
              </a:ext>
            </a:extLst>
          </p:cNvPr>
          <p:cNvSpPr/>
          <p:nvPr/>
        </p:nvSpPr>
        <p:spPr>
          <a:xfrm>
            <a:off x="6089597" y="6002172"/>
            <a:ext cx="260985" cy="260985"/>
          </a:xfrm>
          <a:prstGeom prst="ellipse">
            <a:avLst/>
          </a:prstGeom>
          <a:solidFill>
            <a:srgbClr val="F7AC6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C50B869-18A7-62CB-829E-0518916B6DEB}"/>
              </a:ext>
            </a:extLst>
          </p:cNvPr>
          <p:cNvSpPr/>
          <p:nvPr/>
        </p:nvSpPr>
        <p:spPr>
          <a:xfrm>
            <a:off x="6796741" y="5996692"/>
            <a:ext cx="260985" cy="260985"/>
          </a:xfrm>
          <a:prstGeom prst="ellipse">
            <a:avLst/>
          </a:prstGeom>
          <a:solidFill>
            <a:srgbClr val="D36C4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6D4B696-BAFD-5E2C-311F-856DC027BDCD}"/>
              </a:ext>
            </a:extLst>
          </p:cNvPr>
          <p:cNvSpPr/>
          <p:nvPr/>
        </p:nvSpPr>
        <p:spPr>
          <a:xfrm>
            <a:off x="8346908" y="5996692"/>
            <a:ext cx="260985" cy="260985"/>
          </a:xfrm>
          <a:prstGeom prst="ellipse">
            <a:avLst/>
          </a:prstGeom>
          <a:solidFill>
            <a:srgbClr val="43968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05953CE-4EA1-8AF3-D985-3797A3357426}"/>
              </a:ext>
            </a:extLst>
          </p:cNvPr>
          <p:cNvSpPr/>
          <p:nvPr/>
        </p:nvSpPr>
        <p:spPr>
          <a:xfrm>
            <a:off x="9268873" y="5996690"/>
            <a:ext cx="260985" cy="260985"/>
          </a:xfrm>
          <a:prstGeom prst="ellipse">
            <a:avLst/>
          </a:prstGeom>
          <a:solidFill>
            <a:srgbClr val="F7E07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F6DF330-726C-B673-57DE-1CB24CBC2C45}"/>
              </a:ext>
            </a:extLst>
          </p:cNvPr>
          <p:cNvSpPr/>
          <p:nvPr/>
        </p:nvSpPr>
        <p:spPr>
          <a:xfrm>
            <a:off x="10245314" y="5996690"/>
            <a:ext cx="260985" cy="260985"/>
          </a:xfrm>
          <a:prstGeom prst="ellipse">
            <a:avLst/>
          </a:prstGeom>
          <a:solidFill>
            <a:srgbClr val="F7AC6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EBE9C59-86F0-2771-51D8-3F9E19F699B2}"/>
              </a:ext>
            </a:extLst>
          </p:cNvPr>
          <p:cNvSpPr/>
          <p:nvPr/>
        </p:nvSpPr>
        <p:spPr>
          <a:xfrm>
            <a:off x="11082356" y="5996689"/>
            <a:ext cx="260985" cy="260985"/>
          </a:xfrm>
          <a:prstGeom prst="ellipse">
            <a:avLst/>
          </a:prstGeom>
          <a:solidFill>
            <a:srgbClr val="D36C4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17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3D7BE68C-52E8-8D79-62D7-81598BC96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7726" y="1031297"/>
            <a:ext cx="4807126" cy="4948512"/>
          </a:xfrm>
          <a:prstGeom prst="rect">
            <a:avLst/>
          </a:prstGeom>
        </p:spPr>
      </p:pic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027FE54B-0400-BE53-4502-833082EAE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7462" y="1698277"/>
            <a:ext cx="3088110" cy="30881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79F5B6-1081-BF00-93F9-5BC404F833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9883" y="121434"/>
            <a:ext cx="4546600" cy="2298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474E46-43C7-4FCB-664F-F7E70DF8F7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322"/>
          <a:stretch/>
        </p:blipFill>
        <p:spPr>
          <a:xfrm>
            <a:off x="3049883" y="1892830"/>
            <a:ext cx="4546600" cy="19235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A9984E-DBC1-7F5A-D9DE-976D6551E4C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7414"/>
          <a:stretch/>
        </p:blipFill>
        <p:spPr>
          <a:xfrm>
            <a:off x="3049883" y="3242332"/>
            <a:ext cx="4546600" cy="18983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59A747-3DA9-D225-2996-E2921FF5CD6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6322" b="25517"/>
          <a:stretch/>
        </p:blipFill>
        <p:spPr>
          <a:xfrm>
            <a:off x="3049883" y="4625980"/>
            <a:ext cx="4546600" cy="1336945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53EF6639-0D57-7BB1-DAC3-02DEE4EEACE1}"/>
              </a:ext>
            </a:extLst>
          </p:cNvPr>
          <p:cNvSpPr/>
          <p:nvPr/>
        </p:nvSpPr>
        <p:spPr>
          <a:xfrm>
            <a:off x="3855668" y="6002172"/>
            <a:ext cx="260985" cy="260985"/>
          </a:xfrm>
          <a:prstGeom prst="ellipse">
            <a:avLst/>
          </a:prstGeom>
          <a:solidFill>
            <a:srgbClr val="244C5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38F21C1-7CEE-BC3A-5AF3-BBFE825011FA}"/>
              </a:ext>
            </a:extLst>
          </p:cNvPr>
          <p:cNvSpPr/>
          <p:nvPr/>
        </p:nvSpPr>
        <p:spPr>
          <a:xfrm>
            <a:off x="4562812" y="6002173"/>
            <a:ext cx="260985" cy="260985"/>
          </a:xfrm>
          <a:prstGeom prst="ellipse">
            <a:avLst/>
          </a:prstGeom>
          <a:solidFill>
            <a:srgbClr val="43968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346F71D-244E-307E-0C72-824341A5A7AF}"/>
              </a:ext>
            </a:extLst>
          </p:cNvPr>
          <p:cNvSpPr/>
          <p:nvPr/>
        </p:nvSpPr>
        <p:spPr>
          <a:xfrm>
            <a:off x="5310975" y="6002173"/>
            <a:ext cx="260985" cy="260985"/>
          </a:xfrm>
          <a:prstGeom prst="ellipse">
            <a:avLst/>
          </a:prstGeom>
          <a:solidFill>
            <a:srgbClr val="F7E07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9EF1AF8-7771-5502-2C82-8ADBC57F27A1}"/>
              </a:ext>
            </a:extLst>
          </p:cNvPr>
          <p:cNvSpPr/>
          <p:nvPr/>
        </p:nvSpPr>
        <p:spPr>
          <a:xfrm>
            <a:off x="6089597" y="6002172"/>
            <a:ext cx="260985" cy="260985"/>
          </a:xfrm>
          <a:prstGeom prst="ellipse">
            <a:avLst/>
          </a:prstGeom>
          <a:solidFill>
            <a:srgbClr val="F7AC6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B2FA3B0-9DA4-1590-255D-1C76F99E0BBE}"/>
              </a:ext>
            </a:extLst>
          </p:cNvPr>
          <p:cNvSpPr/>
          <p:nvPr/>
        </p:nvSpPr>
        <p:spPr>
          <a:xfrm>
            <a:off x="6796741" y="5996692"/>
            <a:ext cx="260985" cy="260985"/>
          </a:xfrm>
          <a:prstGeom prst="ellipse">
            <a:avLst/>
          </a:prstGeom>
          <a:solidFill>
            <a:srgbClr val="D36C4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708B7C-247C-B462-B892-0594D7831251}"/>
              </a:ext>
            </a:extLst>
          </p:cNvPr>
          <p:cNvSpPr txBox="1"/>
          <p:nvPr/>
        </p:nvSpPr>
        <p:spPr>
          <a:xfrm>
            <a:off x="3310233" y="198363"/>
            <a:ext cx="4286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C. fornicata</a:t>
            </a:r>
          </a:p>
        </p:txBody>
      </p:sp>
    </p:spTree>
    <p:extLst>
      <p:ext uri="{BB962C8B-B14F-4D97-AF65-F5344CB8AC3E}">
        <p14:creationId xmlns:p14="http://schemas.microsoft.com/office/powerpoint/2010/main" val="259589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027FE54B-0400-BE53-4502-833082EAE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7462" y="1698277"/>
            <a:ext cx="3088110" cy="3088110"/>
          </a:xfrm>
          <a:prstGeom prst="rect">
            <a:avLst/>
          </a:prstGeom>
        </p:spPr>
      </p:pic>
      <p:pic>
        <p:nvPicPr>
          <p:cNvPr id="2" name="Picture 1" descr="Chart, scatter chart&#10;&#10;Description automatically generated">
            <a:extLst>
              <a:ext uri="{FF2B5EF4-FFF2-40B4-BE49-F238E27FC236}">
                <a16:creationId xmlns:a16="http://schemas.microsoft.com/office/drawing/2014/main" id="{28A06AA5-E9D3-3327-D67A-32FFBCE6D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7577" y="956967"/>
            <a:ext cx="5404423" cy="55447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6D92D0-5711-4C3A-960C-B2DB2AEA77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0648" y="0"/>
            <a:ext cx="4330700" cy="2298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E534A9C-2928-ABB9-070A-6E6404A8F77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4756"/>
          <a:stretch/>
        </p:blipFill>
        <p:spPr>
          <a:xfrm>
            <a:off x="2910648" y="1740938"/>
            <a:ext cx="4330700" cy="195950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9B8269D-D1D5-34E6-6112-FBDCF16424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7414"/>
          <a:stretch/>
        </p:blipFill>
        <p:spPr>
          <a:xfrm>
            <a:off x="2910648" y="3138070"/>
            <a:ext cx="4330700" cy="189839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AEB4430-AF1B-7552-CE19-F8BC0FB2659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6322" b="23992"/>
          <a:stretch/>
        </p:blipFill>
        <p:spPr>
          <a:xfrm>
            <a:off x="2910648" y="4438089"/>
            <a:ext cx="4330700" cy="13720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ABF434C-E883-5128-AA1C-8133AD26A25A}"/>
              </a:ext>
            </a:extLst>
          </p:cNvPr>
          <p:cNvSpPr txBox="1"/>
          <p:nvPr/>
        </p:nvSpPr>
        <p:spPr>
          <a:xfrm>
            <a:off x="3219915" y="46471"/>
            <a:ext cx="4286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C. plana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FE552A8-5CDB-D749-F168-4DF64F77B10D}"/>
              </a:ext>
            </a:extLst>
          </p:cNvPr>
          <p:cNvSpPr/>
          <p:nvPr/>
        </p:nvSpPr>
        <p:spPr>
          <a:xfrm>
            <a:off x="3661073" y="5844800"/>
            <a:ext cx="260985" cy="260985"/>
          </a:xfrm>
          <a:prstGeom prst="ellipse">
            <a:avLst/>
          </a:prstGeom>
          <a:solidFill>
            <a:srgbClr val="43968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247F5AD-F888-7699-2B84-AFFB05DCB701}"/>
              </a:ext>
            </a:extLst>
          </p:cNvPr>
          <p:cNvSpPr/>
          <p:nvPr/>
        </p:nvSpPr>
        <p:spPr>
          <a:xfrm>
            <a:off x="4583038" y="5844798"/>
            <a:ext cx="260985" cy="260985"/>
          </a:xfrm>
          <a:prstGeom prst="ellipse">
            <a:avLst/>
          </a:prstGeom>
          <a:solidFill>
            <a:srgbClr val="F7E07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7EA1872-A42E-217E-6D54-986556757757}"/>
              </a:ext>
            </a:extLst>
          </p:cNvPr>
          <p:cNvSpPr/>
          <p:nvPr/>
        </p:nvSpPr>
        <p:spPr>
          <a:xfrm>
            <a:off x="5559479" y="5844798"/>
            <a:ext cx="260985" cy="260985"/>
          </a:xfrm>
          <a:prstGeom prst="ellipse">
            <a:avLst/>
          </a:prstGeom>
          <a:solidFill>
            <a:srgbClr val="F7AC69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48FCFBB-EBBE-3355-E2F9-5340284CC2DF}"/>
              </a:ext>
            </a:extLst>
          </p:cNvPr>
          <p:cNvSpPr/>
          <p:nvPr/>
        </p:nvSpPr>
        <p:spPr>
          <a:xfrm>
            <a:off x="6396521" y="5844797"/>
            <a:ext cx="260985" cy="260985"/>
          </a:xfrm>
          <a:prstGeom prst="ellipse">
            <a:avLst/>
          </a:prstGeom>
          <a:solidFill>
            <a:srgbClr val="D36C4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72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1645</TotalTime>
  <Words>27</Words>
  <Application>Microsoft Macintosh PowerPoint</Application>
  <PresentationFormat>Widescreen</PresentationFormat>
  <Paragraphs>11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Wuitchik, Daniel, Michael</dc:creator>
  <cp:lastModifiedBy>Wuitchik, Daniel, Michael</cp:lastModifiedBy>
  <cp:revision>2</cp:revision>
  <dcterms:created xsi:type="dcterms:W3CDTF">2023-03-13T16:22:47Z</dcterms:created>
  <dcterms:modified xsi:type="dcterms:W3CDTF">2023-03-14T19:48:23Z</dcterms:modified>
</cp:coreProperties>
</file>

<file path=docProps/thumbnail.jpeg>
</file>